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61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C0BA2-A929-01C0-7D49-1895FCA195C8}" v="230" dt="2020-05-18T18:49:36.959"/>
    <p1510:client id="{4598EE84-2CF7-4314-BA86-ECF268A9C9CF}" v="14" dt="2020-09-22T15:34:30.805"/>
    <p1510:client id="{CA8D1C5A-3F04-4445-A4A3-6BE0B2323E18}" v="142" dt="2020-05-19T07:47:40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1" y="7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6CF76-E7EF-437F-9F34-9E0A3A24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D7EF3-B087-468E-8F95-8F2834196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1A537-44ED-4364-8F3A-52A9C2EDC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1D241-4330-4F53-A7AE-24B94A73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AA94C-2B9A-4B4F-ABBD-8F73DDD5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41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76AE-D6D4-48C1-A2A4-516FB3D9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00000-0FAA-4AFD-B544-1187D8BCB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312D3-6625-4892-A9A1-24DD6B66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89894-5B1A-4134-BAB3-402BBFCEE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0FA80-2090-4AC8-8B99-267C0A77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984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8AD6E-EBA0-4CBA-8914-01D78B44B5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F1CDA-F275-4AE5-A0D2-3C14ABBE3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CE7C1-3D1F-4054-BD34-25AEE2E9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BA1D0-4F03-415E-8A01-F301E739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0CF78-3E03-474A-B196-8D3F4082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68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9AA6-10D8-4C50-9359-428578313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12703-B4BD-4F78-8DB4-0AE578F41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43D5C-E8EB-4E32-ADE2-30BA2F05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DA579-3261-49FB-A0A4-A3ABC308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C3E1F-D079-43AB-B75D-118F40CF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2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8451-613D-458F-8375-08F8391A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431D0-41C3-4708-87BE-63F457514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3C44-E890-4336-B2BA-1FEA05AE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6BDFB-10BC-4CAB-8576-6585DB28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40B3D-9755-4DCF-B10B-5433D0B5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70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6B3AA-7E57-4D4F-ABB9-7D7869F0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4D874-7B62-4B60-AB61-966C61508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ED722-70EE-406B-A0CA-80C12F789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A7AF3-F110-4439-B6CC-17382791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F20C0-69F7-4169-A06B-3329E8E3B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E7A53-A812-48FD-A0AB-123CCD70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041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B91E-23D2-44B5-8555-AF1F2574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26039-1BC8-4B98-BD1F-611ECAD8F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A34F9-E9BA-417E-8972-350AB8362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1B7A7-553D-470F-9FF0-F94EBF34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F96FE5-DC38-4B26-9D10-90E9907EF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8AB23-F2E2-4155-8C8A-A2ED3BABA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56D032-10E8-4C47-9753-7D75783B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EAD2C-1553-4B89-A58E-471C4E60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106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6CCF3-134A-4052-9DC1-A98ED6A2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63476-AAC6-47DA-AC9C-AD8BDC86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6DAA6-F391-408E-A014-32A4B4EF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EBB48-FCF1-438A-BE90-E2203069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66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3063D7-F303-4969-ACDC-A879B3597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AF2D8-37F8-47B7-B75F-2B238D6F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0FCBC-7387-4E4B-AC25-279CA080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87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3E5F-A647-4BFC-A7C5-33837AF9B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4B3BC-2CC1-4C39-B67A-6F5BAFF6D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C4C7B-3840-4945-8644-771F62FD8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EC51D-D166-4EC5-82F0-933F92FF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C2FB8-CEED-452B-8F2B-61EA266C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85DF3-67D6-419F-812D-94099ECA7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841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4420-1874-43D3-A4FD-8010A0C1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E5D82-4266-40D0-BB00-7B8A7372E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1DD7F2-FAEA-4A6B-A5C3-DE2E10586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1F7D-F8FE-4D85-95F2-69D7153A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0188D-2B39-41E8-96EE-9BB14FFE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8FAFC-9664-4FC7-B71B-241C101A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56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BE3DE-7880-44DC-9B36-C2EDF0AA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48623-BCCC-4C49-A642-C5411F5C6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58403-E126-419D-8568-C1DC6605A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EFE3-14E9-41B7-87C2-F92550F73AA0}" type="datetimeFigureOut">
              <a:rPr lang="fi-FI" smtClean="0"/>
              <a:t>17.2.2021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BFA65-E5E6-4227-B593-5BBE7429A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3674D-7533-402E-A983-C347E578A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8437-25AB-4A20-8E48-1FA847847E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84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571DF-BB88-4C44-B8B6-C83D479B6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4" y="2497100"/>
            <a:ext cx="3618669" cy="1325563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ChangeMakers</a:t>
            </a:r>
          </a:p>
        </p:txBody>
      </p:sp>
      <p:pic>
        <p:nvPicPr>
          <p:cNvPr id="4" name="Content Placeholder 3" descr="A person sitting at a table&#10;&#10;Description automatically generated">
            <a:extLst>
              <a:ext uri="{FF2B5EF4-FFF2-40B4-BE49-F238E27FC236}">
                <a16:creationId xmlns:a16="http://schemas.microsoft.com/office/drawing/2014/main" id="{394572F4-9FC1-43AC-B572-9C7C7F9920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3" r="19463" b="-1"/>
          <a:stretch/>
        </p:blipFill>
        <p:spPr>
          <a:xfrm>
            <a:off x="5905266" y="0"/>
            <a:ext cx="6286734" cy="6858000"/>
          </a:xfrm>
          <a:custGeom>
            <a:avLst/>
            <a:gdLst/>
            <a:ahLst/>
            <a:cxnLst/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0590D5C3-FBF7-4FF0-A5A4-FC2F0BC2A5EE}"/>
              </a:ext>
            </a:extLst>
          </p:cNvPr>
          <p:cNvSpPr/>
          <p:nvPr/>
        </p:nvSpPr>
        <p:spPr>
          <a:xfrm>
            <a:off x="4070004" y="379120"/>
            <a:ext cx="574241" cy="5737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0B6F6B8-E975-4898-9A0E-862F58A22FE7}"/>
              </a:ext>
            </a:extLst>
          </p:cNvPr>
          <p:cNvSpPr/>
          <p:nvPr/>
        </p:nvSpPr>
        <p:spPr>
          <a:xfrm>
            <a:off x="3726370" y="1755864"/>
            <a:ext cx="980957" cy="9218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54E0E0-86D9-4ECD-8AE9-767523FD5739}"/>
              </a:ext>
            </a:extLst>
          </p:cNvPr>
          <p:cNvSpPr/>
          <p:nvPr/>
        </p:nvSpPr>
        <p:spPr>
          <a:xfrm>
            <a:off x="4644245" y="969071"/>
            <a:ext cx="841188" cy="80524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0571FC-C125-45F3-87AA-B5739E82F9B7}"/>
              </a:ext>
            </a:extLst>
          </p:cNvPr>
          <p:cNvSpPr/>
          <p:nvPr/>
        </p:nvSpPr>
        <p:spPr>
          <a:xfrm>
            <a:off x="401782" y="3769731"/>
            <a:ext cx="4396641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2400" dirty="0" smtClean="0">
                <a:solidFill>
                  <a:srgbClr val="FF0000"/>
                </a:solidFill>
              </a:rPr>
              <a:t>PITCH TEMPLATE</a:t>
            </a:r>
            <a:endParaRPr lang="en-US" sz="24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2E77CB80-A218-41B6-BC5B-361E5539C65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2" y="6024705"/>
            <a:ext cx="4770120" cy="695075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63E858C4-A917-4D0E-9EAA-093840A7509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724" y="6024705"/>
            <a:ext cx="1104031" cy="68947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5E070B-B6C9-43DD-8058-A3ACFE150E73}"/>
              </a:ext>
            </a:extLst>
          </p:cNvPr>
          <p:cNvCxnSpPr>
            <a:cxnSpLocks/>
          </p:cNvCxnSpPr>
          <p:nvPr/>
        </p:nvCxnSpPr>
        <p:spPr>
          <a:xfrm>
            <a:off x="451335" y="3618163"/>
            <a:ext cx="361866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0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8 -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figures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are the company's key financial figures</a:t>
            </a:r>
          </a:p>
          <a:p>
            <a:pPr marL="0" indent="0">
              <a:buNone/>
            </a:pPr>
            <a:r>
              <a:rPr lang="en-US" dirty="0"/>
              <a:t>How large is the product's gross margin? </a:t>
            </a:r>
          </a:p>
          <a:p>
            <a:pPr marL="0" indent="0">
              <a:buNone/>
            </a:pPr>
            <a:r>
              <a:rPr lang="en-US" dirty="0"/>
              <a:t>How much sales are needed?</a:t>
            </a:r>
          </a:p>
          <a:p>
            <a:pPr marL="0" indent="0">
              <a:buNone/>
            </a:pPr>
            <a:r>
              <a:rPr lang="en-US" dirty="0"/>
              <a:t>How large start-up investments are needed. Make an estimate of the future economy (</a:t>
            </a:r>
            <a:r>
              <a:rPr lang="en-US" dirty="0" err="1"/>
              <a:t>eg</a:t>
            </a:r>
            <a:r>
              <a:rPr lang="en-US" dirty="0"/>
              <a:t> 1-3 year plan):</a:t>
            </a:r>
          </a:p>
          <a:p>
            <a:r>
              <a:rPr lang="en-US" dirty="0"/>
              <a:t>Number of customers</a:t>
            </a:r>
          </a:p>
          <a:p>
            <a:r>
              <a:rPr lang="en-US" dirty="0"/>
              <a:t>Sales </a:t>
            </a:r>
          </a:p>
          <a:p>
            <a:r>
              <a:rPr lang="en-US" dirty="0"/>
              <a:t>Costs</a:t>
            </a:r>
          </a:p>
          <a:p>
            <a:r>
              <a:rPr lang="en-US" dirty="0"/>
              <a:t>Profit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5115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9 - </a:t>
            </a:r>
            <a:r>
              <a:rPr lang="sv-SE" dirty="0" err="1"/>
              <a:t>Competitor</a:t>
            </a:r>
            <a:r>
              <a:rPr lang="sv-SE" dirty="0"/>
              <a:t> </a:t>
            </a:r>
            <a:r>
              <a:rPr lang="sv-SE" dirty="0" err="1"/>
              <a:t>analysis</a:t>
            </a:r>
            <a:endParaRPr lang="sv-SE" dirty="0"/>
          </a:p>
        </p:txBody>
      </p:sp>
      <p:pic>
        <p:nvPicPr>
          <p:cNvPr id="4" name="Picture 2" descr="Vad är positionering?】Varför positionera &amp; Hur gör man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244" y="1522822"/>
            <a:ext cx="4338822" cy="433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189381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What is your position in the market?</a:t>
            </a:r>
          </a:p>
          <a:p>
            <a:pPr marL="0" indent="0">
              <a:buNone/>
            </a:pPr>
            <a:r>
              <a:rPr lang="en-US" dirty="0"/>
              <a:t>What are your company's strengths &amp; weaknesses compared to competitors?</a:t>
            </a:r>
          </a:p>
          <a:p>
            <a:pPr marL="0" indent="0">
              <a:buNone/>
            </a:pPr>
            <a:r>
              <a:rPr lang="en-US" dirty="0"/>
              <a:t>How do you differentiate yourself from the others?</a:t>
            </a:r>
          </a:p>
          <a:p>
            <a:pPr marL="0" indent="0">
              <a:buNone/>
            </a:pPr>
            <a:r>
              <a:rPr lang="en-US" dirty="0"/>
              <a:t>Who are your most important direct competitors?</a:t>
            </a:r>
          </a:p>
          <a:p>
            <a:pPr marL="0" indent="0">
              <a:buNone/>
            </a:pPr>
            <a:r>
              <a:rPr lang="en-US" dirty="0"/>
              <a:t>How do you really differ from them and in what way are you better?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951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10 - The </a:t>
            </a:r>
            <a:r>
              <a:rPr lang="sv-SE" dirty="0" err="1"/>
              <a:t>future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What are the company's opportunities in the long term?</a:t>
            </a:r>
          </a:p>
          <a:p>
            <a:pPr marL="0" indent="0">
              <a:buNone/>
            </a:pPr>
            <a:r>
              <a:rPr lang="en-US" dirty="0"/>
              <a:t>What is the company's market position in the future, for example in 5 years? </a:t>
            </a:r>
          </a:p>
          <a:p>
            <a:pPr marL="0" indent="0">
              <a:buNone/>
            </a:pPr>
            <a:r>
              <a:rPr lang="en-US" dirty="0"/>
              <a:t>How do you intend to achieve this?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834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11 - The </a:t>
            </a:r>
            <a:r>
              <a:rPr lang="sv-SE" dirty="0" err="1"/>
              <a:t>request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What kind of investment are you looking for? </a:t>
            </a:r>
          </a:p>
          <a:p>
            <a:pPr marL="0" indent="0">
              <a:buNone/>
            </a:pPr>
            <a:r>
              <a:rPr lang="en-US" dirty="0"/>
              <a:t>What kind of help do you need? (Help with entering the market, collaboration, etc.)</a:t>
            </a:r>
          </a:p>
          <a:p>
            <a:pPr marL="0" indent="0">
              <a:buNone/>
            </a:pPr>
            <a:r>
              <a:rPr lang="en-US" dirty="0"/>
              <a:t>Who are your most important current partners?</a:t>
            </a:r>
          </a:p>
          <a:p>
            <a:pPr marL="0" indent="0">
              <a:buNone/>
            </a:pPr>
            <a:r>
              <a:rPr lang="en-US" dirty="0"/>
              <a:t>If you get an investment, what will you use it for:</a:t>
            </a:r>
          </a:p>
          <a:p>
            <a:pPr marL="0" indent="0">
              <a:buNone/>
            </a:pPr>
            <a:r>
              <a:rPr lang="en-US" dirty="0"/>
              <a:t>Salaries, permits, entering the market, sales and marketing, developing the product/service, tools, machines?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0735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60333" y="5108922"/>
            <a:ext cx="8871334" cy="1169959"/>
            <a:chOff x="127322" y="6024705"/>
            <a:chExt cx="6111433" cy="695075"/>
          </a:xfrm>
        </p:grpSpPr>
        <p:pic>
          <p:nvPicPr>
            <p:cNvPr id="3" name="Picture 2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2E77CB80-A218-41B6-BC5B-361E5539C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322" y="6024705"/>
              <a:ext cx="4770120" cy="695075"/>
            </a:xfrm>
            <a:prstGeom prst="rect">
              <a:avLst/>
            </a:prstGeom>
          </p:spPr>
        </p:pic>
        <p:pic>
          <p:nvPicPr>
            <p:cNvPr id="4" name="Picture 3" descr="A close up of a sign&#10;&#10;Description automatically generated">
              <a:extLst>
                <a:ext uri="{FF2B5EF4-FFF2-40B4-BE49-F238E27FC236}">
                  <a16:creationId xmlns:a16="http://schemas.microsoft.com/office/drawing/2014/main" id="{63E858C4-A917-4D0E-9EAA-093840A750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4724" y="6024705"/>
              <a:ext cx="1104031" cy="689474"/>
            </a:xfrm>
            <a:prstGeom prst="rect">
              <a:avLst/>
            </a:prstGeom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930571DF-BB88-4C44-B8B6-C83D479B6DE1}"/>
              </a:ext>
            </a:extLst>
          </p:cNvPr>
          <p:cNvSpPr txBox="1">
            <a:spLocks/>
          </p:cNvSpPr>
          <p:nvPr/>
        </p:nvSpPr>
        <p:spPr>
          <a:xfrm>
            <a:off x="4659086" y="2750672"/>
            <a:ext cx="2873829" cy="708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dirty="0" err="1">
                <a:solidFill>
                  <a:srgbClr val="FF0000"/>
                </a:solidFill>
              </a:rPr>
              <a:t>Thank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you</a:t>
            </a:r>
            <a:r>
              <a:rPr lang="fi-FI" dirty="0">
                <a:solidFill>
                  <a:srgbClr val="FF0000"/>
                </a:solidFill>
              </a:rPr>
              <a:t>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5E070B-B6C9-43DD-8058-A3ACFE150E73}"/>
              </a:ext>
            </a:extLst>
          </p:cNvPr>
          <p:cNvCxnSpPr>
            <a:cxnSpLocks/>
          </p:cNvCxnSpPr>
          <p:nvPr/>
        </p:nvCxnSpPr>
        <p:spPr>
          <a:xfrm flipV="1">
            <a:off x="4659087" y="3450648"/>
            <a:ext cx="2873828" cy="87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306470" y="629071"/>
            <a:ext cx="7579059" cy="797743"/>
            <a:chOff x="2065409" y="4943840"/>
            <a:chExt cx="7579059" cy="797743"/>
          </a:xfrm>
        </p:grpSpPr>
        <p:grpSp>
          <p:nvGrpSpPr>
            <p:cNvPr id="8" name="Group 7"/>
            <p:cNvGrpSpPr/>
            <p:nvPr/>
          </p:nvGrpSpPr>
          <p:grpSpPr>
            <a:xfrm>
              <a:off x="2065409" y="4943840"/>
              <a:ext cx="5986687" cy="797743"/>
              <a:chOff x="1412266" y="4792528"/>
              <a:chExt cx="5986687" cy="797743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10" t="11158" r="5145" b="2114"/>
              <a:stretch/>
            </p:blipFill>
            <p:spPr>
              <a:xfrm>
                <a:off x="1412266" y="4928004"/>
                <a:ext cx="1731528" cy="61558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43794" y="4792528"/>
                <a:ext cx="1114698" cy="68624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33" t="7644" r="8333" b="7644"/>
              <a:stretch/>
            </p:blipFill>
            <p:spPr>
              <a:xfrm>
                <a:off x="4423954" y="4890495"/>
                <a:ext cx="870858" cy="699776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7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9740" y="4919275"/>
                <a:ext cx="887560" cy="509074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8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92229" y="4919275"/>
                <a:ext cx="706724" cy="567302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3612" y="4950642"/>
              <a:ext cx="1430856" cy="748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888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Company logo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Slogan/</a:t>
            </a:r>
            <a:r>
              <a:rPr lang="en-GB" dirty="0"/>
              <a:t>tagline</a:t>
            </a:r>
          </a:p>
        </p:txBody>
      </p:sp>
    </p:spTree>
    <p:extLst>
      <p:ext uri="{BB962C8B-B14F-4D97-AF65-F5344CB8AC3E}">
        <p14:creationId xmlns:p14="http://schemas.microsoft.com/office/powerpoint/2010/main" val="366352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Slide 1 - </a:t>
            </a:r>
            <a:r>
              <a:rPr lang="en-GB" dirty="0"/>
              <a:t>Introduction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The first slide presents the company name, the team and contact information.</a:t>
            </a:r>
          </a:p>
          <a:p>
            <a:pPr marL="0" indent="0">
              <a:buNone/>
            </a:pPr>
            <a:r>
              <a:rPr lang="en-US" dirty="0"/>
              <a:t>It pays to also have a short slogan/tag line, which presents what the company does and what it wants to influence.</a:t>
            </a:r>
          </a:p>
          <a:p>
            <a:pPr marL="0" indent="0">
              <a:buNone/>
            </a:pPr>
            <a:r>
              <a:rPr lang="en-US" dirty="0"/>
              <a:t>Keep it short and memorable!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809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Slide 2 - The problem and </a:t>
            </a:r>
            <a:r>
              <a:rPr lang="en-GB" dirty="0"/>
              <a:t>current</a:t>
            </a:r>
            <a:r>
              <a:rPr lang="sv-SE" dirty="0"/>
              <a:t> solutions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39400" cy="43513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What problem have you identified?</a:t>
            </a:r>
          </a:p>
          <a:p>
            <a:pPr marL="0" indent="0">
              <a:buNone/>
            </a:pPr>
            <a:r>
              <a:rPr lang="en-US" dirty="0"/>
              <a:t>How do you know it is a problem?</a:t>
            </a:r>
          </a:p>
          <a:p>
            <a:pPr marL="0" indent="0">
              <a:buNone/>
            </a:pPr>
            <a:r>
              <a:rPr lang="en-US" dirty="0"/>
              <a:t>How is the problem currently being solved?</a:t>
            </a:r>
          </a:p>
          <a:p>
            <a:pPr marL="0" indent="0">
              <a:buNone/>
            </a:pPr>
            <a:r>
              <a:rPr lang="en-US" dirty="0"/>
              <a:t>What are the companies doing right or wrong?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379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Slide 3 - Solution and </a:t>
            </a:r>
            <a:r>
              <a:rPr lang="en-GB" dirty="0"/>
              <a:t>value</a:t>
            </a:r>
            <a:r>
              <a:rPr lang="sv-SE" dirty="0"/>
              <a:t> </a:t>
            </a:r>
            <a:r>
              <a:rPr lang="en-GB" dirty="0"/>
              <a:t>promise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9314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Present your customers and how they use your product</a:t>
            </a:r>
          </a:p>
          <a:p>
            <a:pPr marL="0" indent="0">
              <a:buNone/>
            </a:pPr>
            <a:r>
              <a:rPr lang="en-US" dirty="0"/>
              <a:t>Images and videos are more effective than a lot of text</a:t>
            </a:r>
          </a:p>
          <a:p>
            <a:pPr marL="0" indent="0">
              <a:buNone/>
            </a:pPr>
            <a:r>
              <a:rPr lang="en-US" dirty="0"/>
              <a:t>Why is your product the best way to solve the problem?</a:t>
            </a:r>
          </a:p>
          <a:p>
            <a:pPr marL="0" indent="0">
              <a:buNone/>
            </a:pPr>
            <a:r>
              <a:rPr lang="en-US" dirty="0"/>
              <a:t>What is your value promise?</a:t>
            </a:r>
          </a:p>
          <a:p>
            <a:pPr marL="0" indent="0">
              <a:buNone/>
            </a:pPr>
            <a:r>
              <a:rPr lang="en-US" dirty="0"/>
              <a:t>If you have the opportunity to show a prototype, do it!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695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4 - </a:t>
            </a:r>
            <a:r>
              <a:rPr lang="sv-SE" dirty="0" err="1"/>
              <a:t>Validation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How have you investigated that the problem exists?</a:t>
            </a:r>
          </a:p>
          <a:p>
            <a:pPr marL="0" indent="0">
              <a:buNone/>
            </a:pPr>
            <a:r>
              <a:rPr lang="en-US" dirty="0"/>
              <a:t>How do you know that your company's solution is the best on the market?</a:t>
            </a:r>
          </a:p>
          <a:p>
            <a:pPr marL="0" indent="0">
              <a:buNone/>
            </a:pPr>
            <a:r>
              <a:rPr lang="en-US" dirty="0"/>
              <a:t>How have you investigated the market's size and its interest in your product?</a:t>
            </a:r>
          </a:p>
          <a:p>
            <a:pPr marL="0" indent="0">
              <a:buNone/>
            </a:pPr>
            <a:r>
              <a:rPr lang="en-US" dirty="0"/>
              <a:t>Present concrete things and actions.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914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5 - The market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114953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Define the market.</a:t>
            </a:r>
          </a:p>
          <a:p>
            <a:pPr marL="0" indent="0">
              <a:buNone/>
            </a:pPr>
            <a:r>
              <a:rPr lang="en-US" dirty="0"/>
              <a:t>What industry do you belong to? </a:t>
            </a:r>
          </a:p>
          <a:p>
            <a:pPr marL="0" indent="0">
              <a:buNone/>
            </a:pPr>
            <a:r>
              <a:rPr lang="en-US" dirty="0"/>
              <a:t>Market size in money?</a:t>
            </a:r>
          </a:p>
          <a:p>
            <a:pPr marL="0" indent="0">
              <a:buNone/>
            </a:pPr>
            <a:r>
              <a:rPr lang="en-US" dirty="0"/>
              <a:t>What is the company's market position? </a:t>
            </a:r>
          </a:p>
          <a:p>
            <a:pPr marL="0" indent="0">
              <a:buNone/>
            </a:pPr>
            <a:r>
              <a:rPr lang="en-US" dirty="0"/>
              <a:t>Customers. Clearly state who the company's customers are.</a:t>
            </a:r>
          </a:p>
          <a:p>
            <a:pPr marL="0" indent="0">
              <a:buNone/>
            </a:pPr>
            <a:r>
              <a:rPr lang="en-US" dirty="0"/>
              <a:t>Are there micro / macro trends in the background?  For example, insect food, which may be a food trend in the future.</a:t>
            </a:r>
          </a:p>
          <a:p>
            <a:pPr marL="0" indent="0">
              <a:buNone/>
            </a:pPr>
            <a:r>
              <a:rPr lang="en-US" dirty="0"/>
              <a:t>Are there enough people who are ready to pay for your product? How did you find it out?</a:t>
            </a:r>
            <a:endParaRPr lang="en-US" dirty="0">
              <a:cs typeface="Calibri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9809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6 - The business </a:t>
            </a:r>
            <a:r>
              <a:rPr lang="sv-SE" dirty="0" err="1"/>
              <a:t>model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Who are your customers?</a:t>
            </a:r>
          </a:p>
          <a:p>
            <a:pPr marL="0" indent="0">
              <a:buNone/>
            </a:pPr>
            <a:r>
              <a:rPr lang="en-US" dirty="0"/>
              <a:t>Describe the ideal customer as accurately as possible.</a:t>
            </a:r>
          </a:p>
          <a:p>
            <a:pPr marL="0" indent="0">
              <a:buNone/>
            </a:pPr>
            <a:r>
              <a:rPr lang="en-US" dirty="0"/>
              <a:t>What is your pricing model like?</a:t>
            </a:r>
          </a:p>
          <a:p>
            <a:pPr marL="0" indent="0">
              <a:buNone/>
            </a:pPr>
            <a:r>
              <a:rPr lang="en-US" dirty="0"/>
              <a:t>What are the company's revenue streams?</a:t>
            </a:r>
          </a:p>
          <a:p>
            <a:pPr marL="0" indent="0">
              <a:buNone/>
            </a:pPr>
            <a:r>
              <a:rPr lang="en-US" dirty="0"/>
              <a:t>What are your main sales and marketing channels through which you reach your customers?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722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Slide</a:t>
            </a:r>
            <a:r>
              <a:rPr lang="sv-SE" dirty="0"/>
              <a:t> 7 - The team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/>
              <a:t>What is the competence of the team? </a:t>
            </a:r>
          </a:p>
          <a:p>
            <a:pPr marL="0" indent="0">
              <a:buNone/>
            </a:pPr>
            <a:r>
              <a:rPr lang="en-US" dirty="0"/>
              <a:t>Where does the competence come from, use concrete examples. </a:t>
            </a:r>
          </a:p>
          <a:p>
            <a:pPr marL="0" indent="0">
              <a:buNone/>
            </a:pPr>
            <a:r>
              <a:rPr lang="en-US" dirty="0"/>
              <a:t>How much further competence does the team need to develop?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89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592</Words>
  <Application>Microsoft Office PowerPoint</Application>
  <PresentationFormat>Laajakuva</PresentationFormat>
  <Paragraphs>68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ChangeMakers</vt:lpstr>
      <vt:lpstr>Company logo</vt:lpstr>
      <vt:lpstr>Slide 1 - Introduction</vt:lpstr>
      <vt:lpstr>Slide 2 - The problem and current solutions</vt:lpstr>
      <vt:lpstr>Slide 3 - Solution and value promise</vt:lpstr>
      <vt:lpstr>Slide 4 - Validation</vt:lpstr>
      <vt:lpstr>Slide 5 - The market</vt:lpstr>
      <vt:lpstr>Slide 6 - The business model</vt:lpstr>
      <vt:lpstr>Slide 7 - The team</vt:lpstr>
      <vt:lpstr>Slide 8 - Financial figures</vt:lpstr>
      <vt:lpstr>Slide 9 - Competitor analysis</vt:lpstr>
      <vt:lpstr>Slide 10 - The future</vt:lpstr>
      <vt:lpstr>Slide 11 - The request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ChangeMakers</dc:title>
  <dc:creator>Savela Nina</dc:creator>
  <cp:lastModifiedBy>Katri Moisio</cp:lastModifiedBy>
  <cp:revision>66</cp:revision>
  <dcterms:created xsi:type="dcterms:W3CDTF">2020-04-07T13:05:20Z</dcterms:created>
  <dcterms:modified xsi:type="dcterms:W3CDTF">2021-02-17T14:39:54Z</dcterms:modified>
</cp:coreProperties>
</file>